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25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3D8E87-5026-489C-B7B4-1279FE61171B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6AA3BF-DFD8-4EF1-9105-63751EDF0B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829761"/>
          </a:xfrm>
        </p:spPr>
        <p:txBody>
          <a:bodyPr/>
          <a:lstStyle/>
          <a:p>
            <a:pPr algn="ctr"/>
            <a:r>
              <a:rPr lang="el-GR" b="1" dirty="0"/>
              <a:t>ΒΙΒΛΙΟ ΤΑΥΤΟΤΗΤΑΣ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Έχω κρίσεις επιληψίας (συχνότητα, σοβαρότητα).</a:t>
            </a:r>
            <a:endParaRPr lang="en-US" dirty="0"/>
          </a:p>
          <a:p>
            <a:r>
              <a:rPr lang="el-GR" dirty="0"/>
              <a:t>Τι χρειάζομαι για πρόληψη; </a:t>
            </a:r>
            <a:endParaRPr lang="en-US" dirty="0"/>
          </a:p>
          <a:p>
            <a:r>
              <a:rPr lang="el-GR" dirty="0"/>
              <a:t>Τι χρειάζομαι όταν συμβούν;</a:t>
            </a:r>
            <a:endParaRPr lang="en-US" dirty="0"/>
          </a:p>
          <a:p>
            <a:r>
              <a:rPr lang="el-GR" dirty="0"/>
              <a:t>Όταν δεν είμαι καλά χρειάζομαι … </a:t>
            </a:r>
            <a:endParaRPr lang="en-US" dirty="0"/>
          </a:p>
          <a:p>
            <a:pPr lvl="0"/>
            <a:r>
              <a:rPr lang="el-GR" dirty="0"/>
              <a:t>Παρουσιάζω θέματα </a:t>
            </a:r>
            <a:r>
              <a:rPr lang="el-GR" dirty="0" smtClean="0"/>
              <a:t>υγείας  </a:t>
            </a:r>
            <a:r>
              <a:rPr lang="el-GR" dirty="0"/>
              <a:t>(αναπνευστικά, γαστρεντερικά, άλλα)</a:t>
            </a:r>
            <a:endParaRPr lang="en-US" dirty="0"/>
          </a:p>
          <a:p>
            <a:pPr lvl="0"/>
            <a:r>
              <a:rPr lang="el-GR" dirty="0"/>
              <a:t>Ποια παρέμβαση χρειάζεται στα θέματα υγείας;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ΥΓΕΙΑ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Τρόπος επικοινωνίας</a:t>
            </a:r>
          </a:p>
          <a:p>
            <a:pPr>
              <a:buNone/>
            </a:pPr>
            <a:r>
              <a:rPr lang="el-GR" dirty="0"/>
              <a:t>	Επικοινωνώ με ήχους, συλλαβές, λέξεις, προτάσεις, νοήματα, εκφράσεις, εικόνες, αντικείμενα αναφοράς, μέσα τεχνολογίας</a:t>
            </a:r>
            <a:endParaRPr lang="en-US" dirty="0"/>
          </a:p>
          <a:p>
            <a:r>
              <a:rPr lang="el-GR" dirty="0"/>
              <a:t>Έκφραση συναισθημάτων </a:t>
            </a:r>
          </a:p>
          <a:p>
            <a:pPr>
              <a:buNone/>
            </a:pPr>
            <a:r>
              <a:rPr lang="el-GR" dirty="0"/>
              <a:t>	Δείχνω τα συναισθήματά μου (χαρά, λύπη, θυμό, φόβο, άγχος)</a:t>
            </a:r>
            <a:endParaRPr lang="en-US" dirty="0"/>
          </a:p>
          <a:p>
            <a:r>
              <a:rPr lang="el-GR" dirty="0"/>
              <a:t>Μου αρέσει ….. Δεν μου αρέσει …..</a:t>
            </a:r>
            <a:endParaRPr lang="en-US" dirty="0"/>
          </a:p>
          <a:p>
            <a:r>
              <a:rPr lang="el-GR" dirty="0"/>
              <a:t>Συμπεριφορά όταν είμαι χαλαρή/</a:t>
            </a:r>
            <a:r>
              <a:rPr lang="el-GR" dirty="0" err="1"/>
              <a:t>ός</a:t>
            </a:r>
            <a:r>
              <a:rPr lang="el-GR" dirty="0"/>
              <a:t>, ήρεμη/ος </a:t>
            </a:r>
            <a:endParaRPr lang="en-US" dirty="0"/>
          </a:p>
          <a:p>
            <a:r>
              <a:rPr lang="el-GR" dirty="0"/>
              <a:t>Συμπεριφορά όταν δεν νιώθω καλά και αναστατώνομαι</a:t>
            </a:r>
            <a:endParaRPr lang="en-US" dirty="0"/>
          </a:p>
          <a:p>
            <a:r>
              <a:rPr lang="el-GR" dirty="0"/>
              <a:t>Προσωπικές ανάγκες</a:t>
            </a:r>
          </a:p>
          <a:p>
            <a:pPr>
              <a:buNone/>
            </a:pPr>
            <a:r>
              <a:rPr lang="el-GR" dirty="0"/>
              <a:t>	Τι χρειάζομαι (επικοινωνία και σωματική διαχείριση)</a:t>
            </a:r>
            <a:endParaRPr lang="en-US" dirty="0"/>
          </a:p>
          <a:p>
            <a:r>
              <a:rPr lang="el-GR" dirty="0"/>
              <a:t>Ακολουθώ τους πιο κάτω κανόνες συμπεριφοράς 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ΕΠΙΚΟΙΝΩΝΙΑ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Συμμετέχω στα προγράμματα: </a:t>
            </a:r>
          </a:p>
          <a:p>
            <a:pPr>
              <a:buNone/>
            </a:pPr>
            <a:r>
              <a:rPr lang="el-GR" dirty="0"/>
              <a:t>	Γενικό Εκπαιδευτικό, Γυμναστική, Κολύμπι, Οικοκυρικά,  Πρακτικές/Δημιουργικές Εργασίες, Μερική Ένταξη στη Γενική Εκπαίδευση, </a:t>
            </a:r>
            <a:r>
              <a:rPr lang="el-GR" dirty="0" err="1"/>
              <a:t>Προεπαγγελματικά</a:t>
            </a:r>
            <a:r>
              <a:rPr lang="el-GR" dirty="0"/>
              <a:t> Προγράμματα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ΕΚΠΑΙΔΕΥΤΙΚΟ ΠΡΟΓΡΑΜΜΑ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81328"/>
            <a:ext cx="8382000" cy="4525963"/>
          </a:xfrm>
        </p:spPr>
        <p:txBody>
          <a:bodyPr/>
          <a:lstStyle/>
          <a:p>
            <a:r>
              <a:rPr lang="el-GR" dirty="0"/>
              <a:t>Συμμετέχω στα προγράμματα Φυσιοθεραπείας, </a:t>
            </a:r>
            <a:r>
              <a:rPr lang="el-GR" dirty="0" err="1"/>
              <a:t>Λογοθεραπείας</a:t>
            </a:r>
            <a:r>
              <a:rPr lang="el-GR" dirty="0"/>
              <a:t>, </a:t>
            </a:r>
            <a:r>
              <a:rPr lang="el-GR" dirty="0" err="1"/>
              <a:t>Εργοθεραπείας</a:t>
            </a:r>
            <a:r>
              <a:rPr lang="el-GR" dirty="0"/>
              <a:t>, Μουσικοθεραπείας, Υδροθεραπείας, </a:t>
            </a:r>
            <a:r>
              <a:rPr lang="el-GR" dirty="0" err="1"/>
              <a:t>Ιπποθεραπείας</a:t>
            </a:r>
            <a:r>
              <a:rPr lang="el-GR" dirty="0"/>
              <a:t> και Θεραπευτικής Ιππασίας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ΘΕΡΑΠΕΥΤΙΚΟ ΠΡΟΓΡΑΜΜΑ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ΟΙΚΟΓΕΝΕΙΑΚΟ ΠΕΡΙΒΑΛΛΟΝ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4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Όνομα </a:t>
            </a:r>
          </a:p>
          <a:p>
            <a:pPr lvl="0">
              <a:buNone/>
            </a:pPr>
            <a:r>
              <a:rPr lang="el-GR" dirty="0"/>
              <a:t>	Είμαι η/ο ……………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l-GR" dirty="0"/>
              <a:t>Ημερομηνία Γέννησης </a:t>
            </a:r>
          </a:p>
          <a:p>
            <a:pPr lvl="0">
              <a:buNone/>
            </a:pPr>
            <a:r>
              <a:rPr lang="el-GR" dirty="0"/>
              <a:t>	Έχω γεννηθεί στις ……………..</a:t>
            </a:r>
          </a:p>
          <a:p>
            <a:pPr lvl="0"/>
            <a:endParaRPr lang="en-US" dirty="0"/>
          </a:p>
          <a:p>
            <a:pPr lvl="0"/>
            <a:r>
              <a:rPr lang="el-GR" dirty="0"/>
              <a:t>Διεύθυνση </a:t>
            </a:r>
          </a:p>
          <a:p>
            <a:pPr lvl="0">
              <a:buNone/>
            </a:pPr>
            <a:r>
              <a:rPr lang="el-GR" dirty="0"/>
              <a:t>	Μένω  σε σπίτι / διαμέρισμα, στην οδό ………………………………………..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ΠΡΟΣΩΠΙΚΑ ΣΤΟΙΧΕΙΑ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l-GR" dirty="0"/>
              <a:t>Όνομα Μητέρας</a:t>
            </a:r>
          </a:p>
          <a:p>
            <a:pPr lvl="0">
              <a:buNone/>
            </a:pPr>
            <a:r>
              <a:rPr lang="el-GR" dirty="0"/>
              <a:t>	Η μητέρα μου είναι η ………………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l-GR" dirty="0"/>
              <a:t>Όνομα Πατέρα</a:t>
            </a:r>
          </a:p>
          <a:p>
            <a:pPr lvl="0">
              <a:buNone/>
            </a:pPr>
            <a:r>
              <a:rPr lang="el-GR" dirty="0"/>
              <a:t>	Ο πατέρας μου είναι ο ………………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l-GR" dirty="0"/>
              <a:t>Αδέλφια </a:t>
            </a:r>
          </a:p>
          <a:p>
            <a:pPr lvl="0">
              <a:buNone/>
            </a:pPr>
            <a:r>
              <a:rPr lang="el-GR" dirty="0"/>
              <a:t>	Τα αδέλφια μου είναι …………………..</a:t>
            </a:r>
          </a:p>
          <a:p>
            <a:pPr lvl="0">
              <a:buNone/>
            </a:pPr>
            <a:endParaRPr lang="el-GR" dirty="0"/>
          </a:p>
          <a:p>
            <a:pPr lvl="0"/>
            <a:r>
              <a:rPr lang="el-GR" dirty="0"/>
              <a:t>Άλλοι</a:t>
            </a:r>
          </a:p>
          <a:p>
            <a:pPr lvl="0">
              <a:buNone/>
            </a:pPr>
            <a:r>
              <a:rPr lang="el-GR" dirty="0"/>
              <a:t>	Σημαντικά πρόσωπα που μένουν μαζί μου …………………………………………………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ΟΙΚΟΓΕΝΕΙΑ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l-GR" dirty="0"/>
          </a:p>
          <a:p>
            <a:pPr lvl="0"/>
            <a:r>
              <a:rPr lang="el-GR" dirty="0"/>
              <a:t>Φοίτηση</a:t>
            </a:r>
          </a:p>
          <a:p>
            <a:pPr lvl="0">
              <a:buNone/>
            </a:pPr>
            <a:r>
              <a:rPr lang="el-GR" dirty="0"/>
              <a:t>	Είμαι μαθήτρια/τής στο Ειδικό Σχολείο «Ευαγγελισμός» </a:t>
            </a:r>
          </a:p>
          <a:p>
            <a:pPr lvl="0">
              <a:buNone/>
            </a:pPr>
            <a:endParaRPr lang="en-US" dirty="0"/>
          </a:p>
          <a:p>
            <a:r>
              <a:rPr lang="el-GR" dirty="0"/>
              <a:t>Ομάδα</a:t>
            </a:r>
          </a:p>
          <a:p>
            <a:pPr>
              <a:buNone/>
            </a:pPr>
            <a:r>
              <a:rPr lang="el-GR" dirty="0"/>
              <a:t>	Τη φετινή σχολική χρονιά 2019 - 2020 είμαι στην ομάδα 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ΣΧΟΛΙΚΟ ΠΕΡΙΒΑΛΛΟΝ </a:t>
            </a:r>
            <a:br>
              <a:rPr lang="el-GR" dirty="0"/>
            </a:br>
            <a:r>
              <a:rPr lang="el-GR" dirty="0"/>
              <a:t>Εκπαίδευση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l-GR" dirty="0"/>
          </a:p>
          <a:p>
            <a:r>
              <a:rPr lang="el-GR" dirty="0"/>
              <a:t>Έρχομαι στο σχολείο με το </a:t>
            </a:r>
            <a:r>
              <a:rPr lang="el-GR" dirty="0" smtClean="0"/>
              <a:t>λεωφορείο, με το δρομολόγιο ……., με </a:t>
            </a:r>
            <a:r>
              <a:rPr lang="el-GR" dirty="0"/>
              <a:t>οδηγό </a:t>
            </a:r>
            <a:r>
              <a:rPr lang="el-GR" dirty="0" smtClean="0"/>
              <a:t>……………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smtClean="0"/>
              <a:t>συνοδό</a:t>
            </a:r>
            <a:r>
              <a:rPr lang="el-GR" dirty="0" smtClean="0"/>
              <a:t> </a:t>
            </a:r>
            <a:r>
              <a:rPr lang="el-GR" dirty="0"/>
              <a:t>………… 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Αναχωρώ από το σχολείο με το </a:t>
            </a:r>
            <a:r>
              <a:rPr lang="el-GR" dirty="0" smtClean="0"/>
              <a:t>λεωφορείο, με το δρομολόγιο </a:t>
            </a:r>
            <a:r>
              <a:rPr lang="el-GR" dirty="0"/>
              <a:t>………… με οδηγό …………. και </a:t>
            </a:r>
            <a:r>
              <a:rPr lang="el-GR" dirty="0" smtClean="0"/>
              <a:t>συνοδό ……………</a:t>
            </a:r>
            <a:endParaRPr lang="el-GR" dirty="0"/>
          </a:p>
          <a:p>
            <a:pPr>
              <a:buNone/>
            </a:pPr>
            <a:endParaRPr lang="en-US" dirty="0"/>
          </a:p>
          <a:p>
            <a:r>
              <a:rPr lang="el-GR" dirty="0"/>
              <a:t>Μένω στο Ολοήμερο</a:t>
            </a:r>
          </a:p>
          <a:p>
            <a:pPr>
              <a:buNone/>
            </a:pPr>
            <a:endParaRPr lang="en-US" dirty="0"/>
          </a:p>
          <a:p>
            <a:r>
              <a:rPr lang="el-GR" dirty="0"/>
              <a:t>Όταν μένω στο Ολοήμερο αναχωρώ από το σχολείο με το </a:t>
            </a:r>
            <a:r>
              <a:rPr lang="el-GR" dirty="0" smtClean="0"/>
              <a:t>λεωφορείο, με το δρομολόγιο ……… με </a:t>
            </a:r>
            <a:r>
              <a:rPr lang="el-GR" dirty="0"/>
              <a:t>οδηγό ……. και </a:t>
            </a:r>
            <a:r>
              <a:rPr lang="el-GR" dirty="0" smtClean="0"/>
              <a:t>συνοδό </a:t>
            </a:r>
            <a:r>
              <a:rPr lang="el-GR" dirty="0"/>
              <a:t>…………..…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ΣΧΟΛΙΚΟ ΠΕΡΙΒΑΛΛΟΝ </a:t>
            </a:r>
            <a:br>
              <a:rPr lang="el-GR" dirty="0"/>
            </a:br>
            <a:r>
              <a:rPr lang="el-GR" dirty="0"/>
              <a:t>Μεταφορά στο σχολείο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 λεωφορείο χρειάζεται να </a:t>
            </a:r>
            <a:r>
              <a:rPr lang="el-GR" dirty="0" smtClean="0"/>
              <a:t>κάθομαι …… (π.χ. κοντά </a:t>
            </a:r>
            <a:r>
              <a:rPr lang="el-GR" dirty="0"/>
              <a:t>σε συνοδό, πίσω, </a:t>
            </a:r>
            <a:r>
              <a:rPr lang="el-GR" dirty="0" smtClean="0"/>
              <a:t>μόνος κ.τ.λ.)</a:t>
            </a:r>
            <a:endParaRPr lang="el-GR" dirty="0"/>
          </a:p>
          <a:p>
            <a:r>
              <a:rPr lang="el-GR" dirty="0"/>
              <a:t>Μπορεί να κρατώ κάτι στα </a:t>
            </a:r>
            <a:r>
              <a:rPr lang="el-GR" dirty="0" smtClean="0"/>
              <a:t>χέρια ……. </a:t>
            </a:r>
            <a:endParaRPr lang="el-GR" dirty="0"/>
          </a:p>
          <a:p>
            <a:r>
              <a:rPr lang="el-GR" dirty="0"/>
              <a:t>Άλλες προϋποθέσεις για την ασφάλεια στο λεωφορείο, αν </a:t>
            </a:r>
            <a:r>
              <a:rPr lang="el-GR" dirty="0" smtClean="0"/>
              <a:t>χρειάζεται ………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ΣΧΟΛΙΚΟ ΠΕΡΙΒΑΛΛΟΝ </a:t>
            </a:r>
            <a:br>
              <a:rPr lang="el-GR" dirty="0"/>
            </a:br>
            <a:r>
              <a:rPr lang="el-GR" dirty="0"/>
              <a:t>Μεταφορά στο σχολείο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5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28928"/>
            <a:ext cx="8229600" cy="4995672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Τρόπος διατροφής </a:t>
            </a:r>
          </a:p>
          <a:p>
            <a:pPr>
              <a:buNone/>
            </a:pPr>
            <a:r>
              <a:rPr lang="el-GR" dirty="0"/>
              <a:t>	Προγευματίζω στο σχολείο καθημερινά και τρώω σνακ. Τρέφομαι με γαστροστομία / άλλο …</a:t>
            </a:r>
            <a:endParaRPr lang="en-US" dirty="0"/>
          </a:p>
          <a:p>
            <a:r>
              <a:rPr lang="el-GR" dirty="0"/>
              <a:t>Προγευματίζω στις (ώρα) και </a:t>
            </a:r>
            <a:r>
              <a:rPr lang="el-GR" dirty="0" smtClean="0"/>
              <a:t>τρώω</a:t>
            </a:r>
            <a:r>
              <a:rPr lang="el-GR" dirty="0"/>
              <a:t>:</a:t>
            </a:r>
            <a:endParaRPr lang="en-US" dirty="0"/>
          </a:p>
          <a:p>
            <a:pPr>
              <a:buNone/>
            </a:pPr>
            <a:r>
              <a:rPr lang="el-GR" dirty="0"/>
              <a:t>	Επιλογές (σάντουιτς ολόκληρο, κομμένο σε κομματάκια, πολτοποιημένο, δημητριακά κ.τ.λ.).</a:t>
            </a:r>
            <a:endParaRPr lang="en-US" dirty="0"/>
          </a:p>
          <a:p>
            <a:r>
              <a:rPr lang="el-GR" dirty="0"/>
              <a:t>Τρώω σνακ (επιλογές) στις (ώρα) που φέρνω από το </a:t>
            </a:r>
          </a:p>
          <a:p>
            <a:pPr>
              <a:buNone/>
            </a:pPr>
            <a:r>
              <a:rPr lang="el-GR" dirty="0"/>
              <a:t>	σπίτι μου. </a:t>
            </a:r>
            <a:endParaRPr lang="en-US" dirty="0"/>
          </a:p>
          <a:p>
            <a:r>
              <a:rPr lang="el-GR" dirty="0"/>
              <a:t>Στο Ολοήμερο </a:t>
            </a:r>
            <a:r>
              <a:rPr lang="el-GR" dirty="0" smtClean="0"/>
              <a:t>τρώω </a:t>
            </a:r>
            <a:r>
              <a:rPr lang="el-GR" dirty="0"/>
              <a:t>…………..</a:t>
            </a:r>
            <a:endParaRPr lang="en-US" dirty="0"/>
          </a:p>
          <a:p>
            <a:r>
              <a:rPr lang="el-GR" dirty="0"/>
              <a:t>Μου αρέσει να </a:t>
            </a:r>
            <a:r>
              <a:rPr lang="el-GR" dirty="0" smtClean="0"/>
              <a:t>τρώω </a:t>
            </a:r>
            <a:r>
              <a:rPr lang="el-GR" dirty="0"/>
              <a:t>με …….. ρυθμό, σε ……..….. </a:t>
            </a:r>
            <a:r>
              <a:rPr lang="el-GR" dirty="0" smtClean="0"/>
              <a:t>περιβάλλον</a:t>
            </a:r>
            <a:r>
              <a:rPr lang="el-GR" dirty="0"/>
              <a:t>.</a:t>
            </a:r>
            <a:endParaRPr lang="en-US" dirty="0"/>
          </a:p>
          <a:p>
            <a:r>
              <a:rPr lang="el-GR" dirty="0"/>
              <a:t>Ανάγκες κατά τη σίτιση:</a:t>
            </a:r>
          </a:p>
          <a:p>
            <a:pPr>
              <a:buNone/>
            </a:pPr>
            <a:r>
              <a:rPr lang="el-GR" dirty="0"/>
              <a:t>	Χρειάζομαι στήριξη …… Βοήθεια πρακτική και αλληλεπίδραση.</a:t>
            </a:r>
            <a:endParaRPr lang="en-US" dirty="0"/>
          </a:p>
          <a:p>
            <a:r>
              <a:rPr lang="el-GR" dirty="0"/>
              <a:t>Έχω αλλεργίες …………..</a:t>
            </a:r>
            <a:endParaRPr lang="en-US" dirty="0"/>
          </a:p>
          <a:p>
            <a:r>
              <a:rPr lang="el-GR" dirty="0"/>
              <a:t>Πίνω νερό (σε ποια μορφή, συχνότητα, ποιος το δίνει).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ΣΧΟΛΙΚΟ ΠΕΡΙΒΑΛΛΟΝ </a:t>
            </a:r>
            <a:br>
              <a:rPr lang="el-GR" dirty="0"/>
            </a:br>
            <a:r>
              <a:rPr lang="el-GR" dirty="0"/>
              <a:t>Διατροφή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l-GR" dirty="0"/>
              <a:t>Στην τουαλέτα  </a:t>
            </a:r>
          </a:p>
          <a:p>
            <a:pPr lvl="0">
              <a:buNone/>
            </a:pPr>
            <a:r>
              <a:rPr lang="el-GR" dirty="0"/>
              <a:t>	- είμαι ανεξάρτητη/ος, φορώ πάνα. </a:t>
            </a:r>
            <a:endParaRPr lang="en-US" dirty="0"/>
          </a:p>
          <a:p>
            <a:pPr>
              <a:buNone/>
            </a:pPr>
            <a:r>
              <a:rPr lang="el-GR" dirty="0"/>
              <a:t>	   Χρόνος προγραμματισμένος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r>
              <a:rPr lang="el-GR" dirty="0"/>
              <a:t>	- κάνω εκπαίδευση στην τουαλέτα </a:t>
            </a:r>
            <a:endParaRPr lang="en-US" dirty="0"/>
          </a:p>
          <a:p>
            <a:pPr>
              <a:buNone/>
            </a:pPr>
            <a:r>
              <a:rPr lang="el-GR" dirty="0"/>
              <a:t>	   Χρόνος  προγραμματισμένος</a:t>
            </a:r>
            <a:endParaRPr lang="en-US" dirty="0"/>
          </a:p>
          <a:p>
            <a:pPr lvl="0"/>
            <a:endParaRPr lang="el-GR" dirty="0"/>
          </a:p>
          <a:p>
            <a:pPr>
              <a:buNone/>
            </a:pPr>
            <a:r>
              <a:rPr lang="el-GR" dirty="0"/>
              <a:t>	- Χρειάζομαι υπενθύμιση</a:t>
            </a:r>
            <a:endParaRPr lang="en-US" dirty="0"/>
          </a:p>
          <a:p>
            <a:pPr>
              <a:buNone/>
            </a:pPr>
            <a:r>
              <a:rPr lang="el-GR" dirty="0"/>
              <a:t>	- Χρειάζομαι βοήθεια (σκούπισμα, ρούχα,   </a:t>
            </a:r>
          </a:p>
          <a:p>
            <a:pPr>
              <a:buNone/>
            </a:pPr>
            <a:r>
              <a:rPr lang="el-GR" dirty="0"/>
              <a:t>	   πλύσιμο χεριών). 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ΣΧΟΛΙΚΟ ΠΕΡΙΒΑΛΛΟΝ</a:t>
            </a:r>
            <a:br>
              <a:rPr lang="el-GR" dirty="0"/>
            </a:br>
            <a:r>
              <a:rPr lang="el-GR" dirty="0"/>
              <a:t>Τουαλέτα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07187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l-GR" dirty="0"/>
              <a:t>Στον χώρο του σχολείου </a:t>
            </a:r>
          </a:p>
          <a:p>
            <a:pPr lvl="0"/>
            <a:r>
              <a:rPr lang="el-GR" dirty="0"/>
              <a:t>Περπατώ</a:t>
            </a:r>
            <a:endParaRPr lang="en-US" dirty="0"/>
          </a:p>
          <a:p>
            <a:pPr>
              <a:buNone/>
            </a:pPr>
            <a:r>
              <a:rPr lang="el-GR" dirty="0"/>
              <a:t>	- ανεξάρτητα</a:t>
            </a:r>
            <a:endParaRPr lang="en-US" dirty="0"/>
          </a:p>
          <a:p>
            <a:pPr>
              <a:buNone/>
            </a:pPr>
            <a:r>
              <a:rPr lang="el-GR" dirty="0"/>
              <a:t>	- με συνοδεία και βοήθεια (ποια και πώς γίνεται)</a:t>
            </a:r>
            <a:endParaRPr lang="en-US" dirty="0"/>
          </a:p>
          <a:p>
            <a:pPr lvl="0"/>
            <a:r>
              <a:rPr lang="el-GR" dirty="0"/>
              <a:t>Κινούμαι με </a:t>
            </a:r>
            <a:r>
              <a:rPr lang="el-GR" dirty="0" err="1"/>
              <a:t>αμαξίδιο</a:t>
            </a:r>
            <a:r>
              <a:rPr lang="el-GR" dirty="0"/>
              <a:t>/</a:t>
            </a:r>
            <a:r>
              <a:rPr lang="el-GR" dirty="0" err="1"/>
              <a:t>τροχοκάθισμα</a:t>
            </a:r>
            <a:r>
              <a:rPr lang="el-GR" dirty="0"/>
              <a:t> (ανεξάρτητα με συνοδεία, </a:t>
            </a:r>
            <a:r>
              <a:rPr lang="el-GR" dirty="0" err="1"/>
              <a:t>τροχοκάθισμα</a:t>
            </a:r>
            <a:r>
              <a:rPr lang="el-GR" dirty="0"/>
              <a:t> μεταφοράς, τάξης, άλλο)</a:t>
            </a:r>
            <a:endParaRPr lang="en-US" dirty="0"/>
          </a:p>
          <a:p>
            <a:pPr lvl="0"/>
            <a:r>
              <a:rPr lang="el-GR" dirty="0"/>
              <a:t>Χρειάζομαι και μου αρέσει να ξαπλώνω στο κρεβάτι (ώρα, </a:t>
            </a:r>
            <a:r>
              <a:rPr lang="el-GR" dirty="0" smtClean="0"/>
              <a:t>συχνότητα)</a:t>
            </a:r>
            <a:endParaRPr lang="en-US" dirty="0"/>
          </a:p>
          <a:p>
            <a:r>
              <a:rPr lang="el-GR" dirty="0"/>
              <a:t>Πώς γίνεται η μεταφορά;</a:t>
            </a:r>
            <a:endParaRPr lang="en-US" dirty="0"/>
          </a:p>
          <a:p>
            <a:pPr lvl="0"/>
            <a:r>
              <a:rPr lang="el-GR" dirty="0"/>
              <a:t>Χρειάζομαι να είμαι όρθιος και να είμαι στον ορθοστάτη (ώρα, </a:t>
            </a:r>
            <a:r>
              <a:rPr lang="el-GR" dirty="0" smtClean="0"/>
              <a:t>συχνότητα)</a:t>
            </a:r>
            <a:endParaRPr lang="en-US" dirty="0"/>
          </a:p>
          <a:p>
            <a:r>
              <a:rPr lang="el-GR" dirty="0"/>
              <a:t>Πώς γίνεται η μεταφορά;</a:t>
            </a:r>
            <a:endParaRPr lang="en-US" dirty="0"/>
          </a:p>
          <a:p>
            <a:pPr lvl="0"/>
            <a:r>
              <a:rPr lang="el-GR" dirty="0"/>
              <a:t>Νάρθηκες</a:t>
            </a:r>
            <a:endParaRPr lang="en-US" dirty="0"/>
          </a:p>
          <a:p>
            <a:pPr lvl="0"/>
            <a:r>
              <a:rPr lang="el-GR" dirty="0"/>
              <a:t>Άλλα βοηθήματα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ΣΧΟΛΙΚΟ ΠΕΡΙΒΑΛΛΟΝ</a:t>
            </a:r>
            <a:br>
              <a:rPr lang="el-GR" dirty="0"/>
            </a:br>
            <a:r>
              <a:rPr lang="el-GR" dirty="0"/>
              <a:t>Κινητικότητα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198</Words>
  <Application>Microsoft Office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Lucida Sans Unicode</vt:lpstr>
      <vt:lpstr>Verdana</vt:lpstr>
      <vt:lpstr>Wingdings 2</vt:lpstr>
      <vt:lpstr>Wingdings 3</vt:lpstr>
      <vt:lpstr>Concourse</vt:lpstr>
      <vt:lpstr>ΒΙΒΛΙΟ ΤΑΥΤΟΤΗΤΑΣ </vt:lpstr>
      <vt:lpstr>ΠΡΟΣΩΠΙΚΑ ΣΤΟΙΧΕΙΑ </vt:lpstr>
      <vt:lpstr>ΟΙΚΟΓΕΝΕΙΑ</vt:lpstr>
      <vt:lpstr>ΣΧΟΛΙΚΟ ΠΕΡΙΒΑΛΛΟΝ  Εκπαίδευση</vt:lpstr>
      <vt:lpstr>ΣΧΟΛΙΚΟ ΠΕΡΙΒΑΛΛΟΝ  Μεταφορά στο σχολείο</vt:lpstr>
      <vt:lpstr>ΣΧΟΛΙΚΟ ΠΕΡΙΒΑΛΛΟΝ  Μεταφορά στο σχολείο</vt:lpstr>
      <vt:lpstr>ΣΧΟΛΙΚΟ ΠΕΡΙΒΑΛΛΟΝ  Διατροφή</vt:lpstr>
      <vt:lpstr>ΣΧΟΛΙΚΟ ΠΕΡΙΒΑΛΛΟΝ Τουαλέτα</vt:lpstr>
      <vt:lpstr>ΣΧΟΛΙΚΟ ΠΕΡΙΒΑΛΛΟΝ Κινητικότητα</vt:lpstr>
      <vt:lpstr>ΥΓΕΙΑ</vt:lpstr>
      <vt:lpstr>ΕΠΙΚΟΙΝΩΝΙΑ</vt:lpstr>
      <vt:lpstr>ΕΚΠΑΙΔΕΥΤΙΚΟ ΠΡΟΓΡΑΜΜΑ</vt:lpstr>
      <vt:lpstr>ΘΕΡΑΠΕΥΤΙΚΟ ΠΡΟΓΡΑΜΜΑ</vt:lpstr>
      <vt:lpstr>ΟΙΚΟΓΕΝΕΙΑΚΟ ΠΕΡΙΒΑΛΛΟΝ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ΒΙΒΛΙΟ ΤΑΥΤΟΤΗΤΑΣ </dc:title>
  <dc:creator>Margarita Mouza</dc:creator>
  <cp:lastModifiedBy>Teacher</cp:lastModifiedBy>
  <cp:revision>28</cp:revision>
  <dcterms:created xsi:type="dcterms:W3CDTF">2018-01-20T20:27:59Z</dcterms:created>
  <dcterms:modified xsi:type="dcterms:W3CDTF">2020-06-23T08:12:31Z</dcterms:modified>
</cp:coreProperties>
</file>